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71" r:id="rId11"/>
    <p:sldId id="272" r:id="rId12"/>
    <p:sldId id="273" r:id="rId13"/>
    <p:sldId id="274" r:id="rId14"/>
    <p:sldId id="27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>
        <p:scale>
          <a:sx n="83" d="100"/>
          <a:sy n="83" d="100"/>
        </p:scale>
        <p:origin x="-88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008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45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12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72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1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17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908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998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934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1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2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B77C9-A52D-41C1-829A-291084E5C040}" type="datetimeFigureOut">
              <a:rPr lang="ru-RU" smtClean="0"/>
              <a:t>17.03.2015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C8ADF-2071-4FE1-96AA-AC24A4351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85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85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9530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2641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21267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31463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8891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8999"/>
            <a:ext cx="4572000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71029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\\Fajlo\общие документы\Кирилл\___________ __ 17.03.2015\Слайд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Fajlo\общие документы\Кирилл\___________ __ 17.03.2015\Слайд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\\Fajlo\общие документы\Кирилл\___________ __ 17.03.2015\Слайд3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\\Fajlo\общие документы\Кирилл\___________ __ 17.03.2015\Слайд3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756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Fajlo\общие документы\Кирилл\___________ __ 17.03.2015\Слайд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Fajlo\общие документы\Кирилл\___________ __ 17.03.2015\Слайд3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Fajlo\общие документы\Кирилл\___________ __ 17.03.2015\Слайд3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Fajlo\общие документы\Кирилл\___________ __ 17.03.2015\Слайд3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614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Fajlo\общие документы\Кирилл\___________ __ 17.03.2015\Слайд4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Fajlo\общие документы\Кирилл\___________ __ 17.03.2015\Слайд3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Fajlo\общие документы\Кирилл\___________ __ 17.03.2015\Слайд3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Fajlo\общие документы\Кирилл\___________ __ 17.03.2015\Слайд3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241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Fajlo\общие документы\Кирилл\___________ __ 17.03.2015\Слайд4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\\Fajlo\общие документы\Кирилл\___________ __ 17.03.2015\Слайд4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Fajlo\общие документы\Кирилл\___________ __ 17.03.2015\Слайд4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\\Fajlo\общие документы\Кирилл\___________ __ 17.03.2015\Слайд4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000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Fajlo\общие документы\Кирилл\___________ __ 17.03.2015\Слайд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\\Fajlo\общие документы\Кирилл\___________ __ 17.03.2015\Слайд4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\\Fajlo\общие документы\Кирилл\___________ __ 17.03.2015\Слайд4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\\Fajlo\общие документы\Кирилл\___________ __ 17.03.2015\Слайд4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437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Fajlo\общие документы\Кирилл\___________ __ 17.03.2015\Слайд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\\Fajlo\общие документы\Кирилл\___________ __ 17.03.2015\Слайд4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\\Fajlo\общие документы\Кирилл\___________ __ 17.03.2015\Слайд5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\\Fajlo\общие документы\Кирилл\___________ __ 17.03.2015\Слайд5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09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Fajlo\общие документы\Кирилл\___________ __ 17.03.2015\Слайд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1078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0</Words>
  <Application>Microsoft Office PowerPoint</Application>
  <PresentationFormat>Экран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Города Развитие</dc:creator>
  <cp:lastModifiedBy>Зубкова Елена Александовна</cp:lastModifiedBy>
  <cp:revision>7</cp:revision>
  <cp:lastPrinted>2015-03-17T14:06:45Z</cp:lastPrinted>
  <dcterms:created xsi:type="dcterms:W3CDTF">2015-03-17T13:39:03Z</dcterms:created>
  <dcterms:modified xsi:type="dcterms:W3CDTF">2015-03-17T14:40:39Z</dcterms:modified>
</cp:coreProperties>
</file>